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91" r:id="rId3"/>
    <p:sldId id="290" r:id="rId4"/>
    <p:sldId id="292" r:id="rId5"/>
    <p:sldId id="276" r:id="rId6"/>
    <p:sldId id="306" r:id="rId7"/>
    <p:sldId id="298" r:id="rId8"/>
    <p:sldId id="297" r:id="rId9"/>
    <p:sldId id="294" r:id="rId10"/>
    <p:sldId id="278" r:id="rId11"/>
    <p:sldId id="282" r:id="rId12"/>
    <p:sldId id="279" r:id="rId13"/>
    <p:sldId id="280" r:id="rId14"/>
    <p:sldId id="281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62" r:id="rId23"/>
    <p:sldId id="307" r:id="rId24"/>
    <p:sldId id="273" r:id="rId25"/>
    <p:sldId id="299" r:id="rId26"/>
    <p:sldId id="300" r:id="rId27"/>
    <p:sldId id="275" r:id="rId28"/>
    <p:sldId id="274" r:id="rId29"/>
    <p:sldId id="301" r:id="rId30"/>
    <p:sldId id="296" r:id="rId31"/>
    <p:sldId id="305" r:id="rId3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a" initials="P" lastIdx="1" clrIdx="0">
    <p:extLst>
      <p:ext uri="{19B8F6BF-5375-455C-9EA6-DF929625EA0E}">
        <p15:presenceInfo xmlns:p15="http://schemas.microsoft.com/office/powerpoint/2012/main" userId="Pau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6798"/>
    <a:srgbClr val="774682"/>
    <a:srgbClr val="6E6E6E"/>
    <a:srgbClr val="FDE733"/>
    <a:srgbClr val="FBE698"/>
    <a:srgbClr val="760000"/>
    <a:srgbClr val="08306B"/>
    <a:srgbClr val="F7FBFF"/>
    <a:srgbClr val="DDEAF6"/>
    <a:srgbClr val="5AA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22" d="100"/>
          <a:sy n="322" d="100"/>
        </p:scale>
        <p:origin x="23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E2F5A-1C01-49CE-893D-BFF260775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95816-FA1A-4E8D-BEFD-451073530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DC7BA-684F-4687-9C71-7632C4685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70E9E-DA7B-4619-A5B3-A60CB9676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FD6E8-BC9B-4570-B92A-231AD328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1426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DB733-2A42-4CCD-A1CD-4F77201FF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F873B-FED8-435A-BB80-85DFF06A4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CD96F-761D-4C63-A274-C016A1867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2C925-8AD3-4A8C-B199-11F3650CA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7E980-3A4C-4FA6-85E7-D30784A3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4031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D0A35F-DDF3-4B61-9F46-927E272EF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F53F16-FCD8-438E-AF23-14E58A813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50ECC-5301-472F-B564-3F73A5E0B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FA8EE-0B9D-4D15-991E-DE818AE77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830B7-E8D8-4C40-958A-67FE640E7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6791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8400-9B46-4F1C-886C-09B371776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CD3F4-4B10-492F-9A7B-79A34D09B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94ECB-D960-4E95-8189-0CC900B89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90226-6FF3-4FEC-AB5E-D79D72769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CFE41-89D3-4143-8442-3828F945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3F4E-77FA-478E-BA95-4BA27431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E63CB-FC8F-4F21-AF9B-767F0A566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F7D72-4C8A-4916-8DEB-BB8D45193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C3CDF-2E2B-4B99-ABEA-27CBBA186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A7D46-E925-4B79-BE0A-768C7F5FA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721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CB0E-7B88-45AD-AC3B-4DA118A9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42042-EF1D-4B69-989B-1082B3F77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55CEC-E0F0-484E-9240-B4A7EB2FB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43D8C-48DD-4E96-8F5E-1D4BBC473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D5E1F-3A0B-457B-8174-B9D25107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C18BB-93D9-4328-AF61-65280558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990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8FEA-4972-4AEC-BA7A-78420E341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C61CF-8749-4DB2-93A3-B61F8D42D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11340-0237-4FD4-B025-53EBF76E2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BB4259-19BF-4337-87DB-CA1674ADB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656FCA-5A5D-4BC7-A4C6-A3AC21F65C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C9D627-7858-4926-9F80-3B7A79D0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9E0B69-8AED-4DBA-8F3C-B8C6ECCDE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38D627-F1D6-4134-AA31-7F10771CB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4843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4529-97EB-41D5-8728-303E5BF2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F6DA9-C9A8-4F9C-AFD7-DC888C221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66122A-2FE5-4EC7-9273-D502B2327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B1F35-BA3D-4197-B274-506622A82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493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237BF-6121-40C7-AB78-7DA648AFC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CD6FA6-627D-4236-A1E5-EC9663DF4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448C9-0759-4168-A43D-0C1EE238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5165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AE81-B6BF-46FD-9283-75E675C2E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3D34-1486-4A13-BF47-6DA0AD9C8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8836AB-901E-4148-A819-8074DEED2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92EEE-F81D-4B5D-A7C9-4EA40924F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CAF9A-7516-415A-9FD3-7400B2E28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3F0F7-A0CA-4AD9-BCBD-093F5809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3173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E4698-6643-44ED-97E6-D0FF2100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32E17B-A41C-49D8-B330-57375DFBF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3D747-EDFB-4CE2-AB78-2C916D54C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E42DE-BF0F-4ECC-9E1A-FDA03F9A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4A301-842C-41E2-8252-156B5968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3DEE70-1FAF-451A-89AE-A5451279E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3162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F1ED8D-1210-4B5F-97B2-D8EDEE77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62EF4-0795-459C-81AF-F06799D9D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EF05D-0A94-45E1-9AA2-F6CDE73B6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D8FF1-7EC7-4B60-BE99-BED472C40931}" type="datetimeFigureOut">
              <a:rPr lang="es-ES" smtClean="0"/>
              <a:t>20/11/2024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42766-A9C9-4A08-A101-0533F26A0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E2580-7DFA-47BE-B924-509D1D88D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149B7-08B1-4FAE-ABED-EFF55102D8B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326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10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2.png"/><Relationship Id="rId5" Type="http://schemas.microsoft.com/office/2007/relationships/hdphoto" Target="../media/hdphoto5.wdp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2.png"/><Relationship Id="rId5" Type="http://schemas.microsoft.com/office/2007/relationships/hdphoto" Target="../media/hdphoto5.wdp"/><Relationship Id="rId10" Type="http://schemas.openxmlformats.org/officeDocument/2006/relationships/image" Target="../media/image27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microsoft.com/office/2007/relationships/hdphoto" Target="../media/hdphoto5.wdp"/><Relationship Id="rId10" Type="http://schemas.openxmlformats.org/officeDocument/2006/relationships/image" Target="../media/image26.png"/><Relationship Id="rId4" Type="http://schemas.openxmlformats.org/officeDocument/2006/relationships/image" Target="../media/image30.png"/><Relationship Id="rId9" Type="http://schemas.openxmlformats.org/officeDocument/2006/relationships/image" Target="../media/image22.png"/><Relationship Id="rId1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6.wdp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5.wdp"/><Relationship Id="rId15" Type="http://schemas.openxmlformats.org/officeDocument/2006/relationships/image" Target="../media/image32.png"/><Relationship Id="rId10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Relationship Id="rId1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microsoft.com/office/2007/relationships/hdphoto" Target="../media/hdphoto6.wdp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07/relationships/hdphoto" Target="../media/hdphoto5.wdp"/><Relationship Id="rId15" Type="http://schemas.openxmlformats.org/officeDocument/2006/relationships/image" Target="../media/image32.png"/><Relationship Id="rId10" Type="http://schemas.openxmlformats.org/officeDocument/2006/relationships/image" Target="../media/image24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Relationship Id="rId1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15">
            <a:extLst>
              <a:ext uri="{FF2B5EF4-FFF2-40B4-BE49-F238E27FC236}">
                <a16:creationId xmlns:a16="http://schemas.microsoft.com/office/drawing/2014/main" id="{47CBD4CE-3F02-4C5D-B7EC-67CCFD4EEB74}"/>
              </a:ext>
            </a:extLst>
          </p:cNvPr>
          <p:cNvSpPr/>
          <p:nvPr/>
        </p:nvSpPr>
        <p:spPr>
          <a:xfrm rot="16200000" flipV="1">
            <a:off x="-864744" y="-658111"/>
            <a:ext cx="8260764" cy="7716612"/>
          </a:xfrm>
          <a:prstGeom prst="rect">
            <a:avLst/>
          </a:prstGeom>
          <a:solidFill>
            <a:srgbClr val="FBE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70A41-D6F8-483C-848D-94A8DEB26AD8}"/>
              </a:ext>
            </a:extLst>
          </p:cNvPr>
          <p:cNvSpPr/>
          <p:nvPr/>
        </p:nvSpPr>
        <p:spPr>
          <a:xfrm>
            <a:off x="327072" y="307741"/>
            <a:ext cx="6429328" cy="6216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F7A4C8-5BC4-627B-085D-DB71A5153F35}"/>
              </a:ext>
            </a:extLst>
          </p:cNvPr>
          <p:cNvSpPr/>
          <p:nvPr/>
        </p:nvSpPr>
        <p:spPr>
          <a:xfrm>
            <a:off x="-1116497" y="1330342"/>
            <a:ext cx="8354785" cy="1154567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F6FC5D-64F0-5CD4-DADC-8CD6E1384CCB}"/>
              </a:ext>
            </a:extLst>
          </p:cNvPr>
          <p:cNvSpPr txBox="1"/>
          <p:nvPr/>
        </p:nvSpPr>
        <p:spPr>
          <a:xfrm>
            <a:off x="762529" y="7405492"/>
            <a:ext cx="555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MACHINE LEARNING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70B2E-5DEA-2156-82E1-C69916EBFAD9}"/>
              </a:ext>
            </a:extLst>
          </p:cNvPr>
          <p:cNvSpPr txBox="1"/>
          <p:nvPr/>
        </p:nvSpPr>
        <p:spPr>
          <a:xfrm>
            <a:off x="327072" y="2536354"/>
            <a:ext cx="74480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Acad</a:t>
            </a:r>
            <a:r>
              <a:rPr lang="es-ES" sz="11000" i="0" dirty="0">
                <a:solidFill>
                  <a:schemeClr val="tx2">
                    <a:lumMod val="75000"/>
                  </a:schemeClr>
                </a:solidFill>
                <a:effectLst/>
                <a:latin typeface="Adobe Caslon Pro" panose="0205050205050A020403" pitchFamily="18" charset="0"/>
              </a:rPr>
              <a:t>é</a:t>
            </a:r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mico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BC052-61DF-E2DD-D04B-8A7BCED23D43}"/>
              </a:ext>
            </a:extLst>
          </p:cNvPr>
          <p:cNvSpPr txBox="1"/>
          <p:nvPr/>
        </p:nvSpPr>
        <p:spPr>
          <a:xfrm>
            <a:off x="1492674" y="7340578"/>
            <a:ext cx="5558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Paula García Fernández</a:t>
            </a:r>
          </a:p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Noviembre 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9EE7D2-F0AC-4830-A2EB-479EB0AAC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colorTemperature colorTemp="6676"/>
                    </a14:imgEffect>
                    <a14:imgEffect>
                      <a14:brightnessContrast bright="6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152" y="-427194"/>
            <a:ext cx="4935033" cy="65701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833AFC-1B84-4BC5-8C06-3F9639FD72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9"/>
          <a:stretch/>
        </p:blipFill>
        <p:spPr>
          <a:xfrm>
            <a:off x="14055474" y="2284509"/>
            <a:ext cx="5347021" cy="705196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A56519-5DB8-4B3E-AE9C-5607FF332CFF}"/>
              </a:ext>
            </a:extLst>
          </p:cNvPr>
          <p:cNvSpPr/>
          <p:nvPr/>
        </p:nvSpPr>
        <p:spPr>
          <a:xfrm>
            <a:off x="7696200" y="6524467"/>
            <a:ext cx="4495800" cy="333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D159E41-EC4A-484A-8CDB-F92E0C405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65123" y="-1229340"/>
            <a:ext cx="6715593" cy="9787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ED82CEC-52B9-44C9-AAA0-4734D53E4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5914" y="7377162"/>
            <a:ext cx="7941690" cy="10174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661111-406C-45A5-8B56-D5C04E557A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846" y="3961049"/>
            <a:ext cx="4756194" cy="5651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FB9E6C-DB1C-4D42-90E9-6D5BB92BF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939" y="5591515"/>
            <a:ext cx="2669972" cy="305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3A09EA-5980-48CA-852F-CF8BA1EA6E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940" y="6058369"/>
            <a:ext cx="1985860" cy="301173"/>
          </a:xfrm>
          <a:prstGeom prst="rect">
            <a:avLst/>
          </a:prstGeom>
        </p:spPr>
      </p:pic>
      <p:sp>
        <p:nvSpPr>
          <p:cNvPr id="33" name="Rectángulo 15">
            <a:extLst>
              <a:ext uri="{FF2B5EF4-FFF2-40B4-BE49-F238E27FC236}">
                <a16:creationId xmlns:a16="http://schemas.microsoft.com/office/drawing/2014/main" id="{7CF23563-0172-435F-B2F6-92A1479D1891}"/>
              </a:ext>
            </a:extLst>
          </p:cNvPr>
          <p:cNvSpPr/>
          <p:nvPr/>
        </p:nvSpPr>
        <p:spPr>
          <a:xfrm>
            <a:off x="-827113" y="3720938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15">
            <a:extLst>
              <a:ext uri="{FF2B5EF4-FFF2-40B4-BE49-F238E27FC236}">
                <a16:creationId xmlns:a16="http://schemas.microsoft.com/office/drawing/2014/main" id="{8A593E17-3BB9-4748-ADAA-FE7830339338}"/>
              </a:ext>
            </a:extLst>
          </p:cNvPr>
          <p:cNvSpPr/>
          <p:nvPr/>
        </p:nvSpPr>
        <p:spPr>
          <a:xfrm>
            <a:off x="-827112" y="4604751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1755F0-54A6-457D-B19F-3F2F62CB5AEC}"/>
              </a:ext>
            </a:extLst>
          </p:cNvPr>
          <p:cNvSpPr txBox="1"/>
          <p:nvPr/>
        </p:nvSpPr>
        <p:spPr>
          <a:xfrm>
            <a:off x="543939" y="1284580"/>
            <a:ext cx="106389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200" dirty="0">
                <a:solidFill>
                  <a:srgbClr val="760000"/>
                </a:solidFill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PREDICTOR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1DEA105-5D12-49F6-9F9F-B8376462173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087" b="-1"/>
          <a:stretch/>
        </p:blipFill>
        <p:spPr>
          <a:xfrm>
            <a:off x="4103715" y="4677820"/>
            <a:ext cx="2565799" cy="181838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6F0C3E-5633-41AA-B7B2-329AD755C2ED}"/>
              </a:ext>
            </a:extLst>
          </p:cNvPr>
          <p:cNvCxnSpPr>
            <a:cxnSpLocks/>
          </p:cNvCxnSpPr>
          <p:nvPr/>
        </p:nvCxnSpPr>
        <p:spPr>
          <a:xfrm flipV="1">
            <a:off x="1836173" y="563371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242E83-29CE-4DB6-9F1A-CD8F5FD77053}"/>
              </a:ext>
            </a:extLst>
          </p:cNvPr>
          <p:cNvCxnSpPr>
            <a:cxnSpLocks/>
          </p:cNvCxnSpPr>
          <p:nvPr/>
        </p:nvCxnSpPr>
        <p:spPr>
          <a:xfrm flipV="1">
            <a:off x="2626324" y="563747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DADFA1D-C641-4D6E-A48F-90D45853C7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308" y="0"/>
            <a:ext cx="4848692" cy="6858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C32C8B7-2A27-4F30-B8D8-B0EE1CFF649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7123943" y="36584"/>
            <a:ext cx="326547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133F9E-F60A-4F4E-BC7C-2E16DF999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776" y="3027574"/>
            <a:ext cx="4506540" cy="6567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ADC0ED-AC36-46F8-B9A3-C29C915DB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067" y="3769489"/>
            <a:ext cx="4506540" cy="6567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F98D674-5C2E-4DA9-8E2E-1A71ECB1A9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8067" y="4581552"/>
            <a:ext cx="4506540" cy="5651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EC3AC9-CE89-47E2-84B2-CE7F3F5AEE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5776" y="5176367"/>
            <a:ext cx="4506540" cy="56514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BA74298-40AC-4BD4-B195-4A0DBF1E00B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 rot="5400000">
            <a:off x="10536058" y="3361297"/>
            <a:ext cx="326547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C0CE5D2-08EC-4288-A1F2-C875D95B3D6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12128569" y="1435123"/>
            <a:ext cx="326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55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552" y="6955437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71" y="6858000"/>
            <a:ext cx="3429001" cy="3429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666" y="1647307"/>
            <a:ext cx="1905000" cy="1905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085" y="4998967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00" y="156996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49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552" y="6955437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71" y="6858000"/>
            <a:ext cx="3429001" cy="34290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666" y="1647307"/>
            <a:ext cx="1905000" cy="1905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085" y="4998967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00" y="1569967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494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552" y="6955437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825" y="6537543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666" y="1647307"/>
            <a:ext cx="1905000" cy="1905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085" y="4998967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00" y="1569967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156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9072766" y="7137321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477" y="4548801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962" y="1585154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9072766" y="7137321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435" y="-376554"/>
            <a:ext cx="1961225" cy="21145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477" y="4548801"/>
            <a:ext cx="3212702" cy="32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962" y="1585154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</a:t>
            </a:r>
            <a:r>
              <a:rPr lang="es-ES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932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14085938" y="4861864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028" y="3573566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BF1065-8F0E-487A-BED7-40CA3EBFDE81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946" y="564220"/>
            <a:ext cx="3084111" cy="332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94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4350">
            <a:off x="13370996" y="4633666"/>
            <a:ext cx="2617447" cy="2617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455" y="1367275"/>
            <a:ext cx="3429000" cy="3429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</a:t>
            </a:r>
            <a:r>
              <a:rPr lang="es-ES" sz="36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710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330" y="7724236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</a:t>
            </a:r>
            <a:r>
              <a:rPr lang="es-ES" sz="36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Í</a:t>
            </a:r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799" y="662516"/>
            <a:ext cx="4668163" cy="46681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514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358" y="4916027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919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546" y="411820"/>
            <a:ext cx="3084111" cy="33251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1358" y="4916027"/>
            <a:ext cx="2263496" cy="22634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F49BE4-961A-4999-BBE7-AC787073C0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225951" y="1673977"/>
            <a:ext cx="4057393" cy="40815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916400-6564-4248-8071-41A6A86D77A2}"/>
              </a:ext>
            </a:extLst>
          </p:cNvPr>
          <p:cNvSpPr txBox="1"/>
          <p:nvPr/>
        </p:nvSpPr>
        <p:spPr>
          <a:xfrm rot="755371">
            <a:off x="9044604" y="3443099"/>
            <a:ext cx="2383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DEPORTE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E974A-928A-43B8-B7CB-F20B54C4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" y="706462"/>
            <a:ext cx="11764964" cy="574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18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F49BE4-961A-4999-BBE7-AC787073C0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225951" y="1673977"/>
            <a:ext cx="4057393" cy="40815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916400-6564-4248-8071-41A6A86D77A2}"/>
              </a:ext>
            </a:extLst>
          </p:cNvPr>
          <p:cNvSpPr txBox="1"/>
          <p:nvPr/>
        </p:nvSpPr>
        <p:spPr>
          <a:xfrm rot="755371">
            <a:off x="9044604" y="3443099"/>
            <a:ext cx="2383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DEPORTE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08" y="4278581"/>
            <a:ext cx="3490752" cy="34907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37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6611">
            <a:off x="8515361" y="1727582"/>
            <a:ext cx="3084111" cy="33251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EC7652-9CD4-44AE-A8B7-244A8122D0BA}"/>
              </a:ext>
            </a:extLst>
          </p:cNvPr>
          <p:cNvSpPr txBox="1"/>
          <p:nvPr/>
        </p:nvSpPr>
        <p:spPr>
          <a:xfrm rot="21151496">
            <a:off x="8188710" y="2744622"/>
            <a:ext cx="36387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INFLUENCIA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AMISTADES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014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109A-6E60-45F5-B0F0-B80B538F1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2" y="521481"/>
            <a:ext cx="6915357" cy="610417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8D546-BAF4-4D1A-A36C-B63FDA54E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135">
            <a:off x="7201758" y="198517"/>
            <a:ext cx="2741137" cy="3078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6E0CD-E8C1-4743-ADB4-4EF57629B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467"/>
                    </a14:imgEffect>
                    <a14:imgEffect>
                      <a14:saturation sat="19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8759">
            <a:off x="9945937" y="3401100"/>
            <a:ext cx="2263496" cy="2263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21D092-5FEE-41D7-B096-845FA80E2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83" y="2564081"/>
            <a:ext cx="3429001" cy="3429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A24D8-01ED-4D58-85DC-AF72BB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10">
            <a:off x="9307893" y="343702"/>
            <a:ext cx="3134543" cy="31345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569E84-0B72-4355-AE5B-419CBE7FBAE6}"/>
              </a:ext>
            </a:extLst>
          </p:cNvPr>
          <p:cNvSpPr txBox="1"/>
          <p:nvPr/>
        </p:nvSpPr>
        <p:spPr>
          <a:xfrm rot="21296604">
            <a:off x="8023719" y="1127128"/>
            <a:ext cx="1465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PAGOS DE LA MATRICULA AL DIA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2EE5C-4929-40C3-9507-71D1632ACE69}"/>
              </a:ext>
            </a:extLst>
          </p:cNvPr>
          <p:cNvSpPr txBox="1"/>
          <p:nvPr/>
        </p:nvSpPr>
        <p:spPr>
          <a:xfrm rot="269493">
            <a:off x="10219660" y="1368641"/>
            <a:ext cx="1465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BECADOS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17FA9F-AF47-4EBD-A860-3E0DAF989C01}"/>
              </a:ext>
            </a:extLst>
          </p:cNvPr>
          <p:cNvSpPr txBox="1"/>
          <p:nvPr/>
        </p:nvSpPr>
        <p:spPr>
          <a:xfrm>
            <a:off x="8082967" y="3816916"/>
            <a:ext cx="1892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ASIGNATURAS MATRICULADAS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91C86A-4257-4925-AAD6-54EAB902A15A}"/>
              </a:ext>
            </a:extLst>
          </p:cNvPr>
          <p:cNvSpPr txBox="1"/>
          <p:nvPr/>
        </p:nvSpPr>
        <p:spPr>
          <a:xfrm rot="320028">
            <a:off x="10544112" y="4183123"/>
            <a:ext cx="189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APROBADOS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06878-63CD-4B2C-B4F5-C440B2A57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62" y="647968"/>
            <a:ext cx="3283623" cy="332518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A17E0D4-3695-44FF-A96F-62B402F1F887}"/>
              </a:ext>
            </a:extLst>
          </p:cNvPr>
          <p:cNvSpPr txBox="1"/>
          <p:nvPr/>
        </p:nvSpPr>
        <p:spPr>
          <a:xfrm rot="269493">
            <a:off x="8513334" y="1839820"/>
            <a:ext cx="182492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DEUDAS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</a:t>
            </a:r>
            <a:endParaRPr lang="es-ES" sz="3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A63C56-E7AC-457F-B8F6-889643A743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135">
            <a:off x="8920399" y="2463882"/>
            <a:ext cx="3084111" cy="332518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F40FD7-BD0E-4BE2-8E72-39B3ADCE161F}"/>
              </a:ext>
            </a:extLst>
          </p:cNvPr>
          <p:cNvSpPr txBox="1"/>
          <p:nvPr/>
        </p:nvSpPr>
        <p:spPr>
          <a:xfrm rot="815197">
            <a:off x="9112015" y="3357885"/>
            <a:ext cx="2526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ECONOMIA FAMILIAR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0E13DD-9F0F-40DE-A065-53880C2B29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4907">
            <a:off x="7852728" y="2292366"/>
            <a:ext cx="2836927" cy="2836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D04E47-71EB-4D78-983D-49EF573B6E4C}"/>
              </a:ext>
            </a:extLst>
          </p:cNvPr>
          <p:cNvSpPr txBox="1"/>
          <p:nvPr/>
        </p:nvSpPr>
        <p:spPr>
          <a:xfrm rot="2406423">
            <a:off x="7506605" y="3406364"/>
            <a:ext cx="3190458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ASISTENCIA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AC7C50-F287-4368-B464-D48F6CD3F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1471">
            <a:off x="8483613" y="1203399"/>
            <a:ext cx="3352265" cy="33522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D06D43-DDA7-4257-9714-5B587267BBD7}"/>
              </a:ext>
            </a:extLst>
          </p:cNvPr>
          <p:cNvSpPr txBox="1"/>
          <p:nvPr/>
        </p:nvSpPr>
        <p:spPr>
          <a:xfrm rot="227351">
            <a:off x="8436010" y="2247564"/>
            <a:ext cx="319045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HORAS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SUEÑO</a:t>
            </a:r>
          </a:p>
          <a:p>
            <a:pPr algn="ctr"/>
            <a:endParaRPr lang="es-ES" sz="36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5F49BE4-961A-4999-BBE7-AC787073C0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225951" y="1673977"/>
            <a:ext cx="4057393" cy="40815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916400-6564-4248-8071-41A6A86D77A2}"/>
              </a:ext>
            </a:extLst>
          </p:cNvPr>
          <p:cNvSpPr txBox="1"/>
          <p:nvPr/>
        </p:nvSpPr>
        <p:spPr>
          <a:xfrm rot="755371">
            <a:off x="9044604" y="3443099"/>
            <a:ext cx="238397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DEPORTE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1CC4FB-4371-4332-8639-7D982DBBD4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408" y="4278581"/>
            <a:ext cx="3490752" cy="34907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E73D69-3459-4FA6-B4D0-C069C37F6E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37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6611">
            <a:off x="8515361" y="1727582"/>
            <a:ext cx="3084111" cy="332518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EC7652-9CD4-44AE-A8B7-244A8122D0BA}"/>
              </a:ext>
            </a:extLst>
          </p:cNvPr>
          <p:cNvSpPr txBox="1"/>
          <p:nvPr/>
        </p:nvSpPr>
        <p:spPr>
          <a:xfrm rot="21151496">
            <a:off x="8188710" y="2744622"/>
            <a:ext cx="363875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INFLUENCIA </a:t>
            </a:r>
          </a:p>
          <a:p>
            <a:pPr algn="ctr"/>
            <a:r>
              <a:rPr lang="es-E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AMISTADES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B6C08C7-CE74-4C5E-B130-CFF97A4766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5068">
            <a:off x="920341" y="-738503"/>
            <a:ext cx="7145617" cy="723606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2611A7B-514A-4F6E-BC4B-FF1BE7288265}"/>
              </a:ext>
            </a:extLst>
          </p:cNvPr>
          <p:cNvSpPr txBox="1"/>
          <p:nvPr/>
        </p:nvSpPr>
        <p:spPr>
          <a:xfrm rot="20636202">
            <a:off x="1908882" y="1790769"/>
            <a:ext cx="53312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CALIDAD</a:t>
            </a:r>
          </a:p>
          <a:p>
            <a:pPr algn="ctr"/>
            <a:r>
              <a:rPr lang="es-ES" sz="5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 </a:t>
            </a:r>
          </a:p>
          <a:p>
            <a:pPr algn="ctr"/>
            <a:r>
              <a:rPr lang="es-ES" sz="5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PROFESOR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337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-1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DE9F6-81D6-48BD-95B2-B0F9268F03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l="3526" r="3981" b="35545"/>
          <a:stretch/>
        </p:blipFill>
        <p:spPr>
          <a:xfrm>
            <a:off x="4718139" y="208546"/>
            <a:ext cx="3057946" cy="6573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EB87BE-3CF5-4E61-9FE6-3FB76C007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4649" y="415696"/>
            <a:ext cx="1829055" cy="543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4DE9F-5116-41D6-BF98-6FFAEE80D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00" y="1281914"/>
            <a:ext cx="8101600" cy="53675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9BC95B-51A8-4754-B8B4-4151A3DB29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2" t="89611" r="26003" b="1"/>
          <a:stretch/>
        </p:blipFill>
        <p:spPr>
          <a:xfrm>
            <a:off x="7296582" y="7065486"/>
            <a:ext cx="4412481" cy="7429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A45DC4-64BD-4B3B-9953-A4CC802A9D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200" y="1281914"/>
            <a:ext cx="8101600" cy="53675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1C0FD6-8305-447F-B466-47A129D3E798}"/>
              </a:ext>
            </a:extLst>
          </p:cNvPr>
          <p:cNvSpPr/>
          <p:nvPr/>
        </p:nvSpPr>
        <p:spPr>
          <a:xfrm>
            <a:off x="8615680" y="1492755"/>
            <a:ext cx="256597" cy="280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01DE08-8169-41E9-8F13-E29F4D8FD10D}"/>
              </a:ext>
            </a:extLst>
          </p:cNvPr>
          <p:cNvSpPr/>
          <p:nvPr/>
        </p:nvSpPr>
        <p:spPr>
          <a:xfrm>
            <a:off x="9529632" y="3120895"/>
            <a:ext cx="256597" cy="280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842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C9D109-A00D-4BC0-879C-F9B94BBF29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1DE3B2-BAC1-4142-A2B8-0843D1D1A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5D348B-7F67-432D-A106-F7F735BEF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2" t="5873" r="16904" b="4920"/>
          <a:stretch/>
        </p:blipFill>
        <p:spPr>
          <a:xfrm>
            <a:off x="2474258" y="1251572"/>
            <a:ext cx="5517811" cy="500131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18984C-98C0-4408-B6D2-51FD5605DD14}"/>
              </a:ext>
            </a:extLst>
          </p:cNvPr>
          <p:cNvSpPr/>
          <p:nvPr/>
        </p:nvSpPr>
        <p:spPr>
          <a:xfrm>
            <a:off x="8519908" y="5077770"/>
            <a:ext cx="662940" cy="331470"/>
          </a:xfrm>
          <a:prstGeom prst="rect">
            <a:avLst/>
          </a:prstGeom>
          <a:solidFill>
            <a:srgbClr val="FDE733"/>
          </a:solidFill>
          <a:ln w="19050">
            <a:solidFill>
              <a:srgbClr val="6E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77CA5-513C-46DB-86DE-3EA036DB25DF}"/>
              </a:ext>
            </a:extLst>
          </p:cNvPr>
          <p:cNvSpPr/>
          <p:nvPr/>
        </p:nvSpPr>
        <p:spPr>
          <a:xfrm>
            <a:off x="8519908" y="5603214"/>
            <a:ext cx="662940" cy="331470"/>
          </a:xfrm>
          <a:prstGeom prst="rect">
            <a:avLst/>
          </a:prstGeom>
          <a:solidFill>
            <a:srgbClr val="906798"/>
          </a:solidFill>
          <a:ln w="19050">
            <a:solidFill>
              <a:srgbClr val="6E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F5576A-204C-46BB-8F18-7C6D4CC3EBCC}"/>
              </a:ext>
            </a:extLst>
          </p:cNvPr>
          <p:cNvSpPr txBox="1"/>
          <p:nvPr/>
        </p:nvSpPr>
        <p:spPr>
          <a:xfrm>
            <a:off x="9228189" y="5077770"/>
            <a:ext cx="1634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GRADUADOS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4AD501-99BB-4BD2-BDB5-3C9512129AF3}"/>
              </a:ext>
            </a:extLst>
          </p:cNvPr>
          <p:cNvSpPr txBox="1"/>
          <p:nvPr/>
        </p:nvSpPr>
        <p:spPr>
          <a:xfrm>
            <a:off x="9228189" y="5603214"/>
            <a:ext cx="1634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 GRADUADOS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3E9C98-2BA9-40B2-8DAC-0B3DAD80786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289703" y="228599"/>
            <a:ext cx="7211431" cy="62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38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7DB7B-BCF9-4E7A-9D64-5BAEF2CA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r="20926" b="5116"/>
          <a:stretch/>
        </p:blipFill>
        <p:spPr>
          <a:xfrm>
            <a:off x="1164982" y="1134737"/>
            <a:ext cx="7422964" cy="5488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69018-572A-4EF7-8399-A16168BA6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4" t="78518"/>
          <a:stretch/>
        </p:blipFill>
        <p:spPr>
          <a:xfrm>
            <a:off x="8903809" y="4390878"/>
            <a:ext cx="2972328" cy="1948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7D33-677C-4E51-BE53-0B6D007A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4000"/>
          </a:blip>
          <a:srcRect l="1532" r="2396"/>
          <a:stretch/>
        </p:blipFill>
        <p:spPr>
          <a:xfrm>
            <a:off x="2743200" y="234779"/>
            <a:ext cx="3995626" cy="58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8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7DB7B-BCF9-4E7A-9D64-5BAEF2CA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r="20926" b="5116"/>
          <a:stretch/>
        </p:blipFill>
        <p:spPr>
          <a:xfrm>
            <a:off x="1164982" y="1134737"/>
            <a:ext cx="7422964" cy="5488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69018-572A-4EF7-8399-A16168BA6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4" t="78518"/>
          <a:stretch/>
        </p:blipFill>
        <p:spPr>
          <a:xfrm>
            <a:off x="8903809" y="4390878"/>
            <a:ext cx="2972328" cy="1948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7D33-677C-4E51-BE53-0B6D007A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4000"/>
          </a:blip>
          <a:srcRect l="1532" r="2396"/>
          <a:stretch/>
        </p:blipFill>
        <p:spPr>
          <a:xfrm>
            <a:off x="2743200" y="234779"/>
            <a:ext cx="3995626" cy="58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BFD48-2AB5-4772-870C-62F0C0F14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63" y="442785"/>
            <a:ext cx="3713314" cy="3713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39E4D1-8601-43E2-9141-A90B0A79982F}"/>
              </a:ext>
            </a:extLst>
          </p:cNvPr>
          <p:cNvSpPr txBox="1"/>
          <p:nvPr/>
        </p:nvSpPr>
        <p:spPr>
          <a:xfrm>
            <a:off x="9612415" y="818640"/>
            <a:ext cx="2079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SVM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0C760D-AED8-4F64-8971-9851B63B534C}"/>
              </a:ext>
            </a:extLst>
          </p:cNvPr>
          <p:cNvSpPr txBox="1"/>
          <p:nvPr/>
        </p:nvSpPr>
        <p:spPr>
          <a:xfrm>
            <a:off x="9126324" y="1613292"/>
            <a:ext cx="25658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Standard 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Scaler</a:t>
            </a:r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0.1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:“linear”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gamma = “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53BEE6-FFD7-4F97-91CC-C748850E6802}"/>
              </a:ext>
            </a:extLst>
          </p:cNvPr>
          <p:cNvCxnSpPr>
            <a:cxnSpLocks/>
          </p:cNvCxnSpPr>
          <p:nvPr/>
        </p:nvCxnSpPr>
        <p:spPr>
          <a:xfrm>
            <a:off x="9744291" y="1495902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A4DFA8-0C47-4282-A01A-E277A5D8BD5E}"/>
              </a:ext>
            </a:extLst>
          </p:cNvPr>
          <p:cNvCxnSpPr>
            <a:cxnSpLocks/>
          </p:cNvCxnSpPr>
          <p:nvPr/>
        </p:nvCxnSpPr>
        <p:spPr>
          <a:xfrm>
            <a:off x="9736659" y="1539504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514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003487-813F-4A26-92F7-5E9F1C881F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C6B638-D9A4-4656-8EB8-5118A91E7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B7DB7B-BCF9-4E7A-9D64-5BAEF2CAD3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r="20926" b="5116"/>
          <a:stretch/>
        </p:blipFill>
        <p:spPr>
          <a:xfrm>
            <a:off x="1164982" y="1134737"/>
            <a:ext cx="7422964" cy="5488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69018-572A-4EF7-8399-A16168BA6C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4" t="78518"/>
          <a:stretch/>
        </p:blipFill>
        <p:spPr>
          <a:xfrm>
            <a:off x="8903809" y="4390878"/>
            <a:ext cx="2972328" cy="1948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77D33-677C-4E51-BE53-0B6D007A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4000"/>
          </a:blip>
          <a:srcRect l="1532" r="2396"/>
          <a:stretch/>
        </p:blipFill>
        <p:spPr>
          <a:xfrm>
            <a:off x="2743200" y="234779"/>
            <a:ext cx="3995626" cy="5838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9BFD48-2AB5-4772-870C-62F0C0F14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663" y="442785"/>
            <a:ext cx="3713314" cy="3713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39E4D1-8601-43E2-9141-A90B0A79982F}"/>
              </a:ext>
            </a:extLst>
          </p:cNvPr>
          <p:cNvSpPr txBox="1"/>
          <p:nvPr/>
        </p:nvSpPr>
        <p:spPr>
          <a:xfrm>
            <a:off x="9612415" y="818640"/>
            <a:ext cx="2079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SVM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0C760D-AED8-4F64-8971-9851B63B534C}"/>
              </a:ext>
            </a:extLst>
          </p:cNvPr>
          <p:cNvSpPr txBox="1"/>
          <p:nvPr/>
        </p:nvSpPr>
        <p:spPr>
          <a:xfrm>
            <a:off x="9126324" y="1613292"/>
            <a:ext cx="25658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Standard 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Scaler</a:t>
            </a:r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 = 0.1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kernel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:“linear”</a:t>
            </a:r>
          </a:p>
          <a:p>
            <a:endParaRPr lang="es-ES" b="1" dirty="0">
              <a:solidFill>
                <a:schemeClr val="bg2">
                  <a:lumMod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 gamma = “</a:t>
            </a:r>
            <a:r>
              <a:rPr lang="es-ES" b="1" dirty="0" err="1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53BEE6-FFD7-4F97-91CC-C748850E6802}"/>
              </a:ext>
            </a:extLst>
          </p:cNvPr>
          <p:cNvCxnSpPr>
            <a:cxnSpLocks/>
          </p:cNvCxnSpPr>
          <p:nvPr/>
        </p:nvCxnSpPr>
        <p:spPr>
          <a:xfrm>
            <a:off x="9744291" y="1495902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A4DFA8-0C47-4282-A01A-E277A5D8BD5E}"/>
              </a:ext>
            </a:extLst>
          </p:cNvPr>
          <p:cNvCxnSpPr>
            <a:cxnSpLocks/>
          </p:cNvCxnSpPr>
          <p:nvPr/>
        </p:nvCxnSpPr>
        <p:spPr>
          <a:xfrm>
            <a:off x="9736659" y="1539504"/>
            <a:ext cx="1178405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C7FCA77-545B-4C18-9A65-6A31B87C0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94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8" flipH="1">
            <a:off x="8188372" y="208432"/>
            <a:ext cx="4057393" cy="40815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D2D430-00C0-4D9C-AAC1-861177F492A3}"/>
              </a:ext>
            </a:extLst>
          </p:cNvPr>
          <p:cNvSpPr txBox="1"/>
          <p:nvPr/>
        </p:nvSpPr>
        <p:spPr>
          <a:xfrm rot="153137">
            <a:off x="8807409" y="1928917"/>
            <a:ext cx="281931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3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CLASIFICACI</a:t>
            </a:r>
            <a:r>
              <a:rPr lang="es-ES" sz="2300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Ó</a:t>
            </a:r>
            <a:r>
              <a:rPr lang="es-ES" sz="23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DA329C-DC28-45AF-907E-7C02A6CFF4FE}"/>
              </a:ext>
            </a:extLst>
          </p:cNvPr>
          <p:cNvCxnSpPr>
            <a:cxnSpLocks/>
          </p:cNvCxnSpPr>
          <p:nvPr/>
        </p:nvCxnSpPr>
        <p:spPr>
          <a:xfrm>
            <a:off x="9126324" y="2290554"/>
            <a:ext cx="2156928" cy="12115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641E60-FDBD-4047-AC17-3C6F261A45B6}"/>
              </a:ext>
            </a:extLst>
          </p:cNvPr>
          <p:cNvCxnSpPr>
            <a:cxnSpLocks/>
          </p:cNvCxnSpPr>
          <p:nvPr/>
        </p:nvCxnSpPr>
        <p:spPr>
          <a:xfrm>
            <a:off x="9129262" y="2420340"/>
            <a:ext cx="2118413" cy="801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443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3DAEAD-F58C-4C3E-A9AE-41DB1EC76A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82346" y="0"/>
            <a:ext cx="489541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D3201-E395-46B3-99FC-90E460C73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FEA3941D-4001-4331-895B-BD4DC8BC2E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361765" cy="336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194D6-97B6-42B5-9198-174300D35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488" y="7377487"/>
            <a:ext cx="7216222" cy="4300577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5C303EC-23D8-4C06-A473-D1FBB788C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9" b="14555"/>
          <a:stretch/>
        </p:blipFill>
        <p:spPr>
          <a:xfrm>
            <a:off x="6717706" y="1058775"/>
            <a:ext cx="5175315" cy="508827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DC12D4-E891-4B2C-9264-B353B8CBAA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97" y="1229769"/>
            <a:ext cx="5715009" cy="4893840"/>
          </a:xfrm>
          <a:prstGeom prst="rect">
            <a:avLst/>
          </a:prstGeom>
        </p:spPr>
      </p:pic>
      <p:pic>
        <p:nvPicPr>
          <p:cNvPr id="13" name="Content Placeholder 9">
            <a:extLst>
              <a:ext uri="{FF2B5EF4-FFF2-40B4-BE49-F238E27FC236}">
                <a16:creationId xmlns:a16="http://schemas.microsoft.com/office/drawing/2014/main" id="{CE35E9DA-95CB-467E-931D-A56C59A05E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5" t="89062"/>
          <a:stretch/>
        </p:blipFill>
        <p:spPr>
          <a:xfrm>
            <a:off x="7413522" y="6060566"/>
            <a:ext cx="4479499" cy="664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DF9FF2-1A1D-490C-872E-D548B5D113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4000"/>
          </a:blip>
          <a:srcRect b="6567"/>
          <a:stretch/>
        </p:blipFill>
        <p:spPr>
          <a:xfrm>
            <a:off x="1608806" y="230959"/>
            <a:ext cx="8135485" cy="786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FB532C-E5DF-46A4-A2C2-CE30DB2924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2" t="87949" r="25153"/>
          <a:stretch/>
        </p:blipFill>
        <p:spPr>
          <a:xfrm>
            <a:off x="7741421" y="6014313"/>
            <a:ext cx="3700611" cy="712050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A4323927-2FC3-420F-89B5-F5E35C232B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99" t="11731" r="12637" b="24345"/>
          <a:stretch/>
        </p:blipFill>
        <p:spPr>
          <a:xfrm flipH="1">
            <a:off x="8678593" y="2378989"/>
            <a:ext cx="350067" cy="3309225"/>
          </a:xfrm>
          <a:prstGeom prst="rect">
            <a:avLst/>
          </a:prstGeom>
        </p:spPr>
      </p:pic>
      <p:pic>
        <p:nvPicPr>
          <p:cNvPr id="15" name="Content Placeholder 9">
            <a:extLst>
              <a:ext uri="{FF2B5EF4-FFF2-40B4-BE49-F238E27FC236}">
                <a16:creationId xmlns:a16="http://schemas.microsoft.com/office/drawing/2014/main" id="{354672B3-93BA-44AA-AEB5-2810B18E7B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7" t="7650" r="20038" b="24912"/>
          <a:stretch/>
        </p:blipFill>
        <p:spPr>
          <a:xfrm>
            <a:off x="8328526" y="1915503"/>
            <a:ext cx="350067" cy="377271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41EC67-8224-4C94-8A20-43B216EB7757}"/>
              </a:ext>
            </a:extLst>
          </p:cNvPr>
          <p:cNvSpPr/>
          <p:nvPr/>
        </p:nvSpPr>
        <p:spPr>
          <a:xfrm>
            <a:off x="8678593" y="1837893"/>
            <a:ext cx="437651" cy="517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Content Placeholder 9">
            <a:extLst>
              <a:ext uri="{FF2B5EF4-FFF2-40B4-BE49-F238E27FC236}">
                <a16:creationId xmlns:a16="http://schemas.microsoft.com/office/drawing/2014/main" id="{5FA3EE0D-3D40-4682-B007-46D0EA4F78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99" t="11731" r="13057" b="24345"/>
          <a:stretch/>
        </p:blipFill>
        <p:spPr>
          <a:xfrm flipH="1">
            <a:off x="10868786" y="1546141"/>
            <a:ext cx="384183" cy="4142073"/>
          </a:xfrm>
          <a:prstGeom prst="rect">
            <a:avLst/>
          </a:prstGeom>
        </p:spPr>
      </p:pic>
      <p:pic>
        <p:nvPicPr>
          <p:cNvPr id="18" name="Content Placeholder 9">
            <a:extLst>
              <a:ext uri="{FF2B5EF4-FFF2-40B4-BE49-F238E27FC236}">
                <a16:creationId xmlns:a16="http://schemas.microsoft.com/office/drawing/2014/main" id="{12C42B82-EF13-4EB8-87D3-C1CE421D68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7" t="7650" r="20038" b="24912"/>
          <a:stretch/>
        </p:blipFill>
        <p:spPr>
          <a:xfrm>
            <a:off x="10518719" y="1796539"/>
            <a:ext cx="350067" cy="377271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FFA9C6D-BDF4-4FC9-8591-F2C1992CFFE1}"/>
              </a:ext>
            </a:extLst>
          </p:cNvPr>
          <p:cNvSpPr/>
          <p:nvPr/>
        </p:nvSpPr>
        <p:spPr>
          <a:xfrm>
            <a:off x="10431135" y="1494366"/>
            <a:ext cx="437651" cy="300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Content Placeholder 9">
            <a:extLst>
              <a:ext uri="{FF2B5EF4-FFF2-40B4-BE49-F238E27FC236}">
                <a16:creationId xmlns:a16="http://schemas.microsoft.com/office/drawing/2014/main" id="{778BD99B-3104-42D6-BAF7-740B9E0457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7" t="7650" r="20038" b="24912"/>
          <a:stretch/>
        </p:blipFill>
        <p:spPr>
          <a:xfrm>
            <a:off x="8317616" y="1915503"/>
            <a:ext cx="350067" cy="37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45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132194E-E9F0-49B4-B5FA-3C3A7F4A2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E48F75-3634-4630-B883-795E45F79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34E06C-1C80-43F5-B77D-04D2276B21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1609" y="1690688"/>
            <a:ext cx="6299459" cy="565336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4AD277-3CB6-48F6-8D56-3FD9D4FEDBBB}"/>
              </a:ext>
            </a:extLst>
          </p:cNvPr>
          <p:cNvSpPr/>
          <p:nvPr/>
        </p:nvSpPr>
        <p:spPr>
          <a:xfrm>
            <a:off x="-6091034" y="2923328"/>
            <a:ext cx="611841" cy="437030"/>
          </a:xfrm>
          <a:prstGeom prst="rect">
            <a:avLst/>
          </a:prstGeom>
          <a:solidFill>
            <a:srgbClr val="5AA3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58C07-2F5D-4F73-860F-A07284AB7E6A}"/>
              </a:ext>
            </a:extLst>
          </p:cNvPr>
          <p:cNvSpPr/>
          <p:nvPr/>
        </p:nvSpPr>
        <p:spPr>
          <a:xfrm>
            <a:off x="-3738572" y="3046681"/>
            <a:ext cx="611841" cy="43703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33C689-9C03-43CF-AADF-89FF2A65525B}"/>
              </a:ext>
            </a:extLst>
          </p:cNvPr>
          <p:cNvSpPr/>
          <p:nvPr/>
        </p:nvSpPr>
        <p:spPr>
          <a:xfrm>
            <a:off x="-5895247" y="5207698"/>
            <a:ext cx="611841" cy="574108"/>
          </a:xfrm>
          <a:prstGeom prst="rect">
            <a:avLst/>
          </a:prstGeom>
          <a:solidFill>
            <a:srgbClr val="F7F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48501B-93B4-459D-9E41-D4BE51644082}"/>
              </a:ext>
            </a:extLst>
          </p:cNvPr>
          <p:cNvSpPr/>
          <p:nvPr/>
        </p:nvSpPr>
        <p:spPr>
          <a:xfrm>
            <a:off x="-3901946" y="5288019"/>
            <a:ext cx="611841" cy="437030"/>
          </a:xfrm>
          <a:prstGeom prst="rect">
            <a:avLst/>
          </a:prstGeom>
          <a:solidFill>
            <a:srgbClr val="0830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967F36-9D97-414F-B3FB-45159B9A175B}"/>
              </a:ext>
            </a:extLst>
          </p:cNvPr>
          <p:cNvSpPr txBox="1"/>
          <p:nvPr/>
        </p:nvSpPr>
        <p:spPr>
          <a:xfrm>
            <a:off x="-6130393" y="3114379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371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6F77F-8855-408F-838A-703F3809B27A}"/>
              </a:ext>
            </a:extLst>
          </p:cNvPr>
          <p:cNvSpPr txBox="1"/>
          <p:nvPr/>
        </p:nvSpPr>
        <p:spPr>
          <a:xfrm>
            <a:off x="-3810443" y="3114379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2">
                    <a:lumMod val="75000"/>
                  </a:schemeClr>
                </a:solidFill>
              </a:rPr>
              <a:t>31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69679A-D88F-42BF-A3F4-9FC8CCE8E87B}"/>
              </a:ext>
            </a:extLst>
          </p:cNvPr>
          <p:cNvSpPr txBox="1"/>
          <p:nvPr/>
        </p:nvSpPr>
        <p:spPr>
          <a:xfrm>
            <a:off x="-6130393" y="5355717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1">
                    <a:lumMod val="50000"/>
                  </a:schemeClr>
                </a:solidFill>
              </a:rPr>
              <a:t>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9CC52-9E32-4601-B478-0DC7F822F048}"/>
              </a:ext>
            </a:extLst>
          </p:cNvPr>
          <p:cNvSpPr txBox="1"/>
          <p:nvPr/>
        </p:nvSpPr>
        <p:spPr>
          <a:xfrm>
            <a:off x="-3760623" y="5355717"/>
            <a:ext cx="61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566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DA8F1505-6488-47AB-B434-59FF154662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4" b="2285"/>
          <a:stretch/>
        </p:blipFill>
        <p:spPr>
          <a:xfrm>
            <a:off x="1013088" y="1585732"/>
            <a:ext cx="5762361" cy="47162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FCC6B6-6BB4-4661-8FC3-93A57FC565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9"/>
          <a:stretch/>
        </p:blipFill>
        <p:spPr>
          <a:xfrm>
            <a:off x="7043051" y="1585732"/>
            <a:ext cx="4934991" cy="46745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D052FD-F836-4D0A-A97C-61B3B6B72A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l="-100" b="1511"/>
          <a:stretch/>
        </p:blipFill>
        <p:spPr>
          <a:xfrm>
            <a:off x="10135489" y="3834527"/>
            <a:ext cx="1751649" cy="1718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3785F7-2B19-4354-A1F2-46C5CA9C55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4000"/>
          </a:blip>
          <a:srcRect b="6567"/>
          <a:stretch/>
        </p:blipFill>
        <p:spPr>
          <a:xfrm>
            <a:off x="1608806" y="230959"/>
            <a:ext cx="8135485" cy="78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F3D076-9590-4F68-9801-4BB4EC8347AB}"/>
              </a:ext>
            </a:extLst>
          </p:cNvPr>
          <p:cNvSpPr txBox="1"/>
          <p:nvPr/>
        </p:nvSpPr>
        <p:spPr>
          <a:xfrm>
            <a:off x="-3810443" y="786851"/>
            <a:ext cx="4531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Support</a:t>
            </a:r>
            <a:r>
              <a:rPr lang="es-E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 Vector Machine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DE0383-8E35-4BF1-8196-42E30B2DDDE6}"/>
              </a:ext>
            </a:extLst>
          </p:cNvPr>
          <p:cNvSpPr txBox="1"/>
          <p:nvPr/>
        </p:nvSpPr>
        <p:spPr>
          <a:xfrm>
            <a:off x="-5895247" y="142479"/>
            <a:ext cx="63620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Support</a:t>
            </a:r>
            <a:r>
              <a:rPr lang="es-E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2174906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626DC6-9383-4147-A565-4AEF951F5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00FEA-81FD-4D19-8B51-847CB6AEC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98E13-E5BD-4E21-8EC6-D4878D659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213" y="340518"/>
            <a:ext cx="8343573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4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AF0D1C-972E-4896-9614-4A68DA702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113837"/>
            <a:ext cx="8602275" cy="663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3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40F2CC8-DA06-4651-85AE-A0B4F6B614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5"/>
          <a:stretch/>
        </p:blipFill>
        <p:spPr>
          <a:xfrm flipH="1">
            <a:off x="7296582" y="0"/>
            <a:ext cx="4895418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02C042-DE46-49D9-BBEF-963602BB3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9207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F516C5-D3C8-4CB1-9F34-29DB4D05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68" y="717007"/>
            <a:ext cx="11098966" cy="387051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27F7DF-1E33-4B3E-B0F8-C7E23DEE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11618" y="8016872"/>
            <a:ext cx="5457153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168D6C-929A-4E9E-9A9D-F5B867FA6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26484" y="586945"/>
            <a:ext cx="4277322" cy="42868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3A5270-3E3A-494B-9917-3EEBC2148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099859" y="5516210"/>
            <a:ext cx="4667901" cy="5001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DE2B89-CC85-40F9-BB26-07A9F8526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4314" y="-1680321"/>
            <a:ext cx="4953691" cy="46297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59C7B1-3266-4E38-8ECC-4EB6C72164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142"/>
          <a:stretch/>
        </p:blipFill>
        <p:spPr>
          <a:xfrm>
            <a:off x="7863461" y="4248615"/>
            <a:ext cx="3943901" cy="26093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00AB59-95D2-43FA-AD64-9EB617DA02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3461" y="8283608"/>
            <a:ext cx="3943900" cy="44678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BD3EB4-8043-4E0E-A5E5-481C8AF5B7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92746" y="5553307"/>
            <a:ext cx="2881946" cy="2133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CFCE35-8374-4B51-80B0-405893F07EF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5082" t="22789"/>
          <a:stretch/>
        </p:blipFill>
        <p:spPr>
          <a:xfrm>
            <a:off x="12753880" y="3962091"/>
            <a:ext cx="3101008" cy="27252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AB0CC0-2E71-4D88-99B0-C1DAF13556CC}"/>
              </a:ext>
            </a:extLst>
          </p:cNvPr>
          <p:cNvSpPr/>
          <p:nvPr/>
        </p:nvSpPr>
        <p:spPr>
          <a:xfrm>
            <a:off x="12753880" y="4123026"/>
            <a:ext cx="596347" cy="1500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5A41EA-807B-4B9D-9961-4089CC2CDDF2}"/>
              </a:ext>
            </a:extLst>
          </p:cNvPr>
          <p:cNvSpPr/>
          <p:nvPr/>
        </p:nvSpPr>
        <p:spPr>
          <a:xfrm>
            <a:off x="12753880" y="6029037"/>
            <a:ext cx="148869" cy="397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6442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15">
            <a:extLst>
              <a:ext uri="{FF2B5EF4-FFF2-40B4-BE49-F238E27FC236}">
                <a16:creationId xmlns:a16="http://schemas.microsoft.com/office/drawing/2014/main" id="{47CBD4CE-3F02-4C5D-B7EC-67CCFD4EEB74}"/>
              </a:ext>
            </a:extLst>
          </p:cNvPr>
          <p:cNvSpPr/>
          <p:nvPr/>
        </p:nvSpPr>
        <p:spPr>
          <a:xfrm rot="16200000" flipV="1">
            <a:off x="-864744" y="-658111"/>
            <a:ext cx="8260764" cy="7716612"/>
          </a:xfrm>
          <a:prstGeom prst="rect">
            <a:avLst/>
          </a:prstGeom>
          <a:solidFill>
            <a:srgbClr val="FBE6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70A41-D6F8-483C-848D-94A8DEB26AD8}"/>
              </a:ext>
            </a:extLst>
          </p:cNvPr>
          <p:cNvSpPr/>
          <p:nvPr/>
        </p:nvSpPr>
        <p:spPr>
          <a:xfrm>
            <a:off x="327072" y="307741"/>
            <a:ext cx="6429328" cy="62167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F7A4C8-5BC4-627B-085D-DB71A5153F35}"/>
              </a:ext>
            </a:extLst>
          </p:cNvPr>
          <p:cNvSpPr/>
          <p:nvPr/>
        </p:nvSpPr>
        <p:spPr>
          <a:xfrm>
            <a:off x="-1116497" y="1330342"/>
            <a:ext cx="8354785" cy="1154567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F6FC5D-64F0-5CD4-DADC-8CD6E1384CCB}"/>
              </a:ext>
            </a:extLst>
          </p:cNvPr>
          <p:cNvSpPr txBox="1"/>
          <p:nvPr/>
        </p:nvSpPr>
        <p:spPr>
          <a:xfrm>
            <a:off x="762529" y="7405492"/>
            <a:ext cx="555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MACHINE LEARNING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70B2E-5DEA-2156-82E1-C69916EBFAD9}"/>
              </a:ext>
            </a:extLst>
          </p:cNvPr>
          <p:cNvSpPr txBox="1"/>
          <p:nvPr/>
        </p:nvSpPr>
        <p:spPr>
          <a:xfrm>
            <a:off x="327072" y="2536354"/>
            <a:ext cx="74480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Acad</a:t>
            </a:r>
            <a:r>
              <a:rPr lang="es-ES" sz="11000" i="0" dirty="0">
                <a:solidFill>
                  <a:schemeClr val="tx2">
                    <a:lumMod val="75000"/>
                  </a:schemeClr>
                </a:solidFill>
                <a:effectLst/>
                <a:latin typeface="Adobe Caslon Pro" panose="0205050205050A020403" pitchFamily="18" charset="0"/>
              </a:rPr>
              <a:t>é</a:t>
            </a:r>
            <a:r>
              <a:rPr lang="es-ES" sz="11000" dirty="0">
                <a:solidFill>
                  <a:schemeClr val="tx2">
                    <a:lumMod val="75000"/>
                  </a:schemeClr>
                </a:solidFill>
                <a:latin typeface="Adobe Caslon Pro" panose="0205050205050A020403" pitchFamily="18" charset="0"/>
              </a:rPr>
              <a:t>mico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BC052-61DF-E2DD-D04B-8A7BCED23D43}"/>
              </a:ext>
            </a:extLst>
          </p:cNvPr>
          <p:cNvSpPr txBox="1"/>
          <p:nvPr/>
        </p:nvSpPr>
        <p:spPr>
          <a:xfrm>
            <a:off x="1492674" y="7340578"/>
            <a:ext cx="5558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Paula García Fernández</a:t>
            </a:r>
          </a:p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Noviembre 2024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9EE7D2-F0AC-4830-A2EB-479EB0AAC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colorTemperature colorTemp="6676"/>
                    </a14:imgEffect>
                    <a14:imgEffect>
                      <a14:brightnessContrast bright="6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1323" y="180517"/>
            <a:ext cx="4935033" cy="657013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A56519-5DB8-4B3E-AE9C-5607FF332CFF}"/>
              </a:ext>
            </a:extLst>
          </p:cNvPr>
          <p:cNvSpPr/>
          <p:nvPr/>
        </p:nvSpPr>
        <p:spPr>
          <a:xfrm>
            <a:off x="7696200" y="6524467"/>
            <a:ext cx="4495800" cy="333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D82CEC-52B9-44C9-AAA0-4734D53E4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5914" y="7377162"/>
            <a:ext cx="7941690" cy="10174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661111-406C-45A5-8B56-D5C04E557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46" y="3961049"/>
            <a:ext cx="4756194" cy="5651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6FB9E6C-DB1C-4D42-90E9-6D5BB92BF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39" y="5591515"/>
            <a:ext cx="2669972" cy="305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3A09EA-5980-48CA-852F-CF8BA1EA6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940" y="6058369"/>
            <a:ext cx="1985860" cy="301173"/>
          </a:xfrm>
          <a:prstGeom prst="rect">
            <a:avLst/>
          </a:prstGeom>
        </p:spPr>
      </p:pic>
      <p:sp>
        <p:nvSpPr>
          <p:cNvPr id="33" name="Rectángulo 15">
            <a:extLst>
              <a:ext uri="{FF2B5EF4-FFF2-40B4-BE49-F238E27FC236}">
                <a16:creationId xmlns:a16="http://schemas.microsoft.com/office/drawing/2014/main" id="{7CF23563-0172-435F-B2F6-92A1479D1891}"/>
              </a:ext>
            </a:extLst>
          </p:cNvPr>
          <p:cNvSpPr/>
          <p:nvPr/>
        </p:nvSpPr>
        <p:spPr>
          <a:xfrm>
            <a:off x="-827113" y="3720938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Rectángulo 15">
            <a:extLst>
              <a:ext uri="{FF2B5EF4-FFF2-40B4-BE49-F238E27FC236}">
                <a16:creationId xmlns:a16="http://schemas.microsoft.com/office/drawing/2014/main" id="{8A593E17-3BB9-4748-ADAA-FE7830339338}"/>
              </a:ext>
            </a:extLst>
          </p:cNvPr>
          <p:cNvSpPr/>
          <p:nvPr/>
        </p:nvSpPr>
        <p:spPr>
          <a:xfrm>
            <a:off x="-827112" y="4604751"/>
            <a:ext cx="8060737" cy="73069"/>
          </a:xfrm>
          <a:prstGeom prst="rect">
            <a:avLst/>
          </a:prstGeom>
          <a:solidFill>
            <a:schemeClr val="tx2">
              <a:lumMod val="40000"/>
              <a:lumOff val="6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1755F0-54A6-457D-B19F-3F2F62CB5AEC}"/>
              </a:ext>
            </a:extLst>
          </p:cNvPr>
          <p:cNvSpPr txBox="1"/>
          <p:nvPr/>
        </p:nvSpPr>
        <p:spPr>
          <a:xfrm>
            <a:off x="543939" y="1284580"/>
            <a:ext cx="106389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7200" dirty="0">
                <a:solidFill>
                  <a:srgbClr val="760000"/>
                </a:solidFill>
                <a:latin typeface="Bahnschrift SemiBold" panose="020B0502040204020203" pitchFamily="34" charset="0"/>
                <a:ea typeface="Adobe Fan Heiti Std B" panose="020B0700000000000000" pitchFamily="34" charset="-128"/>
              </a:rPr>
              <a:t>PREDICTOR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1DEA105-5D12-49F6-9F9F-B837646217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087" b="-1"/>
          <a:stretch/>
        </p:blipFill>
        <p:spPr>
          <a:xfrm>
            <a:off x="4103715" y="4677820"/>
            <a:ext cx="2565799" cy="181838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6F0C3E-5633-41AA-B7B2-329AD755C2ED}"/>
              </a:ext>
            </a:extLst>
          </p:cNvPr>
          <p:cNvCxnSpPr>
            <a:cxnSpLocks/>
          </p:cNvCxnSpPr>
          <p:nvPr/>
        </p:nvCxnSpPr>
        <p:spPr>
          <a:xfrm flipV="1">
            <a:off x="1836173" y="563371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242E83-29CE-4DB6-9F1A-CD8F5FD77053}"/>
              </a:ext>
            </a:extLst>
          </p:cNvPr>
          <p:cNvCxnSpPr>
            <a:cxnSpLocks/>
          </p:cNvCxnSpPr>
          <p:nvPr/>
        </p:nvCxnSpPr>
        <p:spPr>
          <a:xfrm flipV="1">
            <a:off x="2626324" y="5637471"/>
            <a:ext cx="42752" cy="449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DADFA1D-C641-4D6E-A48F-90D45853C78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43"/>
          <a:stretch/>
        </p:blipFill>
        <p:spPr>
          <a:xfrm>
            <a:off x="7343308" y="0"/>
            <a:ext cx="4848692" cy="663554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C32C8B7-2A27-4F30-B8D8-B0EE1CFF649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7123944" y="36584"/>
            <a:ext cx="10502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159E41-EC4A-484A-8CDB-F92E0C4059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5776" y="3027574"/>
            <a:ext cx="4506540" cy="6567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E838B4-145B-4446-AABE-39E70C9CEF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8067" y="3769489"/>
            <a:ext cx="4506540" cy="6567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1288FA-41D4-4D60-A854-C4F7825B7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067" y="4581552"/>
            <a:ext cx="4506540" cy="5651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6AC5663-83EE-487D-874C-1F2C0569F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776" y="5176367"/>
            <a:ext cx="4506540" cy="5651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958A5C-E2C5-4D27-81F1-53E010D48E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7123943" y="36584"/>
            <a:ext cx="326547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C9369FF-2005-4303-A918-FF2A672DA6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 rot="5400000">
            <a:off x="10536058" y="3361297"/>
            <a:ext cx="326547" cy="6858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DCDAE25-A149-4595-B7AB-147D8FFF99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87000"/>
                    </a14:imgEffect>
                    <a14:imgEffect>
                      <a14:saturation sat="0"/>
                    </a14:imgEffect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7834"/>
          <a:stretch/>
        </p:blipFill>
        <p:spPr>
          <a:xfrm>
            <a:off x="12128569" y="1435123"/>
            <a:ext cx="326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1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04DD9A-EF21-4273-811A-2F2F1B1D9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606" y="86360"/>
            <a:ext cx="9064787" cy="66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8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197AF6C-B99F-4E98-BF98-02B73BEA71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1384" r="11832" b="30450"/>
          <a:stretch/>
        </p:blipFill>
        <p:spPr>
          <a:xfrm>
            <a:off x="5295900" y="0"/>
            <a:ext cx="6896100" cy="6885298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66EDA83-40E8-4726-99D7-516A6F8A0A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1384" r="11832" b="30450"/>
          <a:stretch/>
        </p:blipFill>
        <p:spPr>
          <a:xfrm flipH="1">
            <a:off x="-1424940" y="0"/>
            <a:ext cx="6896100" cy="6885298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7EE04DD-341C-4846-B443-3B17BF37C3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47" t="1384" r="11832" b="30450"/>
          <a:stretch/>
        </p:blipFill>
        <p:spPr>
          <a:xfrm flipH="1">
            <a:off x="-1600200" y="-2948940"/>
            <a:ext cx="6896100" cy="6885298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8754F7E3-E061-4696-8CB7-8743CC7E7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8" t="1384" r="11832" b="64533"/>
          <a:stretch/>
        </p:blipFill>
        <p:spPr>
          <a:xfrm rot="10800000" flipH="1">
            <a:off x="5295900" y="-89014"/>
            <a:ext cx="3211403" cy="3442649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B136A8FA-6250-443F-9D46-E9D728F30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8" t="1384" r="11832" b="65508"/>
          <a:stretch/>
        </p:blipFill>
        <p:spPr>
          <a:xfrm rot="10800000" flipH="1">
            <a:off x="8507303" y="3155893"/>
            <a:ext cx="3211403" cy="3344194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73519CF-07CF-43AE-BAEE-EA5C9E210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8" t="1384" r="11832" b="65508"/>
          <a:stretch/>
        </p:blipFill>
        <p:spPr>
          <a:xfrm rot="10800000" flipH="1">
            <a:off x="11543446" y="6108643"/>
            <a:ext cx="3211403" cy="3344194"/>
          </a:xfrm>
          <a:prstGeom prst="rect">
            <a:avLst/>
          </a:prstGeom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48E19750-F43D-40E5-9198-25E23E8228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23" t="1384" r="11832" b="69117"/>
          <a:stretch/>
        </p:blipFill>
        <p:spPr>
          <a:xfrm flipH="1">
            <a:off x="-1600200" y="220608"/>
            <a:ext cx="3176276" cy="2979620"/>
          </a:xfrm>
          <a:prstGeom prst="rect">
            <a:avLst/>
          </a:prstGeom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46F8FD14-C0C7-4ABD-8562-60FF4C49A7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23" t="1384" r="11832" b="69117"/>
          <a:stretch/>
        </p:blipFill>
        <p:spPr>
          <a:xfrm flipH="1">
            <a:off x="-1424940" y="3169548"/>
            <a:ext cx="3176276" cy="2979620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EF39C08F-8C74-487E-8E5E-0D687205D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63" t="1384" r="11832" b="69117"/>
          <a:stretch/>
        </p:blipFill>
        <p:spPr>
          <a:xfrm flipH="1">
            <a:off x="-3211404" y="6108643"/>
            <a:ext cx="2976273" cy="2979620"/>
          </a:xfrm>
          <a:prstGeom prst="rect">
            <a:avLst/>
          </a:prstGeom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A6874939-5D88-4903-9863-5435F0D88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7" t="1384" r="11832" b="69117"/>
          <a:stretch/>
        </p:blipFill>
        <p:spPr>
          <a:xfrm flipH="1">
            <a:off x="1576076" y="-2202965"/>
            <a:ext cx="3246531" cy="301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9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408677-74A6-4EB2-81E1-97FA62D90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6"/>
          <a:stretch/>
        </p:blipFill>
        <p:spPr>
          <a:xfrm>
            <a:off x="0" y="566124"/>
            <a:ext cx="12192000" cy="572838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932A9-BC45-4A33-A720-3892EC0FA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975"/>
            <a:ext cx="12192000" cy="4972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CAA63-2E8D-4F0C-AFEF-4D8260384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124"/>
            <a:ext cx="12192000" cy="5344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FB415-9142-42F5-9C9A-47EA52FD2DA0}"/>
              </a:ext>
            </a:extLst>
          </p:cNvPr>
          <p:cNvSpPr txBox="1"/>
          <p:nvPr/>
        </p:nvSpPr>
        <p:spPr>
          <a:xfrm>
            <a:off x="8605143" y="6409746"/>
            <a:ext cx="3586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rgbClr val="333333"/>
                </a:solidFill>
                <a:effectLst/>
              </a:rPr>
              <a:t>Andreas </a:t>
            </a:r>
            <a:r>
              <a:rPr lang="es-ES" sz="1400" b="1" dirty="0" err="1">
                <a:solidFill>
                  <a:srgbClr val="333333"/>
                </a:solidFill>
                <a:effectLst/>
              </a:rPr>
              <a:t>Gursky</a:t>
            </a:r>
            <a:r>
              <a:rPr lang="es-ES" sz="1400" b="1" i="1" dirty="0">
                <a:solidFill>
                  <a:srgbClr val="333333"/>
                </a:solidFill>
                <a:effectLst/>
              </a:rPr>
              <a:t>, Paris Montparnasse</a:t>
            </a:r>
            <a:r>
              <a:rPr lang="es-ES" sz="1400" b="1" dirty="0">
                <a:solidFill>
                  <a:srgbClr val="333333"/>
                </a:solidFill>
                <a:effectLst/>
              </a:rPr>
              <a:t>, 1993.</a:t>
            </a:r>
            <a:br>
              <a:rPr lang="es-ES" sz="1400" dirty="0"/>
            </a:br>
            <a:endParaRPr lang="es-E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3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AB7F4A-F1B0-4C66-A39F-B4799D6B0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0"/>
          <a:stretch/>
        </p:blipFill>
        <p:spPr>
          <a:xfrm>
            <a:off x="3612" y="0"/>
            <a:ext cx="12188388" cy="659330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1D943-1970-4D6E-B130-DAB92CF3FC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</a:extLst>
          </a:blip>
          <a:srcRect t="6744"/>
          <a:stretch/>
        </p:blipFill>
        <p:spPr>
          <a:xfrm>
            <a:off x="9480855" y="5165949"/>
            <a:ext cx="1428543" cy="142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56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FEA344-8598-490A-8754-F02AE4A99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4" r="10519" b="30450"/>
          <a:stretch/>
        </p:blipFill>
        <p:spPr>
          <a:xfrm>
            <a:off x="390939" y="687868"/>
            <a:ext cx="5336794" cy="5482264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ADDEA2E-7669-4C62-86AF-9A45A1142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2" b="29208"/>
          <a:stretch/>
        </p:blipFill>
        <p:spPr>
          <a:xfrm>
            <a:off x="5727733" y="680919"/>
            <a:ext cx="789068" cy="558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1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FEA344-8598-490A-8754-F02AE4A99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4" r="10519" b="30450"/>
          <a:stretch/>
        </p:blipFill>
        <p:spPr>
          <a:xfrm>
            <a:off x="390939" y="687868"/>
            <a:ext cx="5336794" cy="54822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A8AA63-BEB8-4CB7-9184-3DBF74372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4" r="11121" b="26892"/>
          <a:stretch/>
        </p:blipFill>
        <p:spPr>
          <a:xfrm>
            <a:off x="6563659" y="680919"/>
            <a:ext cx="5336794" cy="5496162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ADDEA2E-7669-4C62-86AF-9A45A11420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42" b="29208"/>
          <a:stretch/>
        </p:blipFill>
        <p:spPr>
          <a:xfrm>
            <a:off x="5727733" y="680919"/>
            <a:ext cx="789068" cy="558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58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230</Words>
  <Application>Microsoft Office PowerPoint</Application>
  <PresentationFormat>Widescreen</PresentationFormat>
  <Paragraphs>123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Adobe Song Std L</vt:lpstr>
      <vt:lpstr>Adobe Caslon Pro</vt:lpstr>
      <vt:lpstr>Aptos</vt:lpstr>
      <vt:lpstr>Arial</vt:lpstr>
      <vt:lpstr>Bahnschrift SemiBold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Paula</dc:creator>
  <cp:lastModifiedBy>Paula</cp:lastModifiedBy>
  <cp:revision>171</cp:revision>
  <dcterms:created xsi:type="dcterms:W3CDTF">2024-11-17T17:10:47Z</dcterms:created>
  <dcterms:modified xsi:type="dcterms:W3CDTF">2024-11-20T21:42:05Z</dcterms:modified>
</cp:coreProperties>
</file>